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8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C6E0-A5CC-F342-91AD-D4FFD860F28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08CF-6BF5-6945-917A-F06DBFB1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Life on the District Board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entury Gothic"/>
                <a:cs typeface="Century Gothic"/>
              </a:rPr>
              <a:t>Capital District Circle K International</a:t>
            </a:r>
          </a:p>
          <a:p>
            <a:r>
              <a:rPr lang="en-US" dirty="0" smtClean="0">
                <a:solidFill>
                  <a:schemeClr val="accent1"/>
                </a:solidFill>
                <a:latin typeface="Century Gothic"/>
                <a:cs typeface="Century Gothic"/>
              </a:rPr>
              <a:t>Membership Development &amp; Education Committee</a:t>
            </a:r>
          </a:p>
          <a:p>
            <a:r>
              <a:rPr lang="en-US" dirty="0" smtClean="0">
                <a:solidFill>
                  <a:schemeClr val="accent1"/>
                </a:solidFill>
                <a:latin typeface="Century Gothic"/>
                <a:cs typeface="Century Gothic"/>
              </a:rPr>
              <a:t>February 2015</a:t>
            </a:r>
            <a:endParaRPr lang="en-US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pic>
        <p:nvPicPr>
          <p:cNvPr id="5" name="Picture 4" descr="cdcki crab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57" y="5220321"/>
            <a:ext cx="1956686" cy="1219119"/>
          </a:xfrm>
          <a:prstGeom prst="rect">
            <a:avLst/>
          </a:prstGeom>
        </p:spPr>
      </p:pic>
      <p:pic>
        <p:nvPicPr>
          <p:cNvPr id="6" name="Picture 5" descr="black and blu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8800"/>
            <a:ext cx="2734325" cy="6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DCON is almost here!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District Convention is right around the corner.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During the convention, we will be electing new officers to serve on the 2015-2016 Capital District Board.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That means we need candidates to step up and run for the awesome leadership positions!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But maybe you want to know a little bit more about what it means to be a district board member…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27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Open Positions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Governor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Secretary-Treasurer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Editor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8 Lieutenant Governors (1 per division)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95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Responsibilities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As a member of the district board, all positions are responsible for: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Staying in constant contact with members and club officers throughout the district to keep them updated about events and procedures.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Planning, running, and attending district events like FMR, DCON, SOTC, and DLSSP.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Attending District Kiwanis and Key Club events as able.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Making decisions will ALL members of the district in mind.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Attending ALL board meetings (usually 6 each service year).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114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Perks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Interacting with CKI members from across the district (as well as beyond our district).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Meeting and making connections with members of Kiwanis and Key Club from within the Capital District.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Building an amazing support system among the many members of the district board.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Making a difference in an international organization-a difference you can see reflected throughout the district and in your own club.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45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At the end of the day…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Serving on the district board means getting to “Live to Serve.” and “Love to Serve.” with individuals who embody that motto as much as you do!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5" name="Picture 4" descr="graphic_CKI_WorldsLargest_RGB639_cyan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56" y="4039094"/>
            <a:ext cx="3023415" cy="2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Feeling Called To Serve?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Do these responsibilities and perks sound like an amazing opportunity to you? They definitely are!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Think you can hack it as a district officer? I bet you can!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Consider running for district office at DCON!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288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Contact your Lt. Governor if you are interested in running for a position.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They can make sure you have all the information you need to campaign and run for office successfully!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 descr="graphic_CKI_horizontal stripesblu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" y="0"/>
            <a:ext cx="9143482" cy="14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371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Life on the District Board</vt:lpstr>
      <vt:lpstr>DCON is almost here!</vt:lpstr>
      <vt:lpstr>Open Positions</vt:lpstr>
      <vt:lpstr>Responsibilities</vt:lpstr>
      <vt:lpstr>Perks</vt:lpstr>
      <vt:lpstr>At the end of the day…</vt:lpstr>
      <vt:lpstr>Feeling Called To Serve?</vt:lpstr>
      <vt:lpstr>Contact your Lt. Governor if you are interested in running for a position.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on the District Board</dc:title>
  <dc:creator>Caitlin Francis</dc:creator>
  <cp:lastModifiedBy>Microsoft account</cp:lastModifiedBy>
  <cp:revision>10</cp:revision>
  <dcterms:created xsi:type="dcterms:W3CDTF">2015-01-29T17:26:47Z</dcterms:created>
  <dcterms:modified xsi:type="dcterms:W3CDTF">2015-02-24T20:37:09Z</dcterms:modified>
</cp:coreProperties>
</file>